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71" r:id="rId3"/>
    <p:sldId id="272" r:id="rId4"/>
    <p:sldId id="276" r:id="rId5"/>
    <p:sldId id="274" r:id="rId6"/>
    <p:sldId id="275" r:id="rId7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3309CE9-D754-43EB-A300-83492D54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2492EEB-F1F7-4E3F-B882-2FE06BA971CF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B3C3064-AFCF-425E-AE86-11E65695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B04E-F6D8-4609-8BEB-075F4EC9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AC58-78F8-43A9-84DF-A160F7E0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7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7FAD3-8C4E-4810-9136-219F4E43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2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53A9-1C3A-4D6B-B560-E67371257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43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160-51FC-4BDD-A1F4-44E7CB40F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A49D-7B53-485E-88D3-C730ECC8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5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B2E69-7E90-47B3-B58E-A6E68F9F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F0FA-5E6D-4722-88D6-93B8C813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50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81E2-ACC5-4143-98BF-C3E7A93BB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3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F24C-9C51-4461-A2AB-131F18A8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BC11-4202-42E4-9B87-5BF3F4A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5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5000"/>
                <a:lumOff val="35000"/>
              </a:schemeClr>
            </a:gs>
            <a:gs pos="100000">
              <a:srgbClr val="F7F7F7"/>
            </a:gs>
            <a:gs pos="21000">
              <a:srgbClr val="B2B2B2"/>
            </a:gs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5C123369-FD66-4B82-9BCD-C859596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Communicating Results and 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Verbal</a:t>
            </a:r>
          </a:p>
          <a:p>
            <a:pPr lvl="1"/>
            <a:r>
              <a:rPr lang="en-US" dirty="0" smtClean="0"/>
              <a:t>Closing Conference</a:t>
            </a:r>
          </a:p>
          <a:p>
            <a:r>
              <a:rPr lang="en-US" dirty="0" smtClean="0"/>
              <a:t>Written</a:t>
            </a:r>
          </a:p>
          <a:p>
            <a:pPr lvl="1"/>
            <a:r>
              <a:rPr lang="en-US" dirty="0" smtClean="0"/>
              <a:t>Audit Report</a:t>
            </a:r>
          </a:p>
          <a:p>
            <a:pPr lvl="1"/>
            <a:r>
              <a:rPr lang="en-US" dirty="0" smtClean="0"/>
              <a:t>Schedules / Working Papers</a:t>
            </a:r>
          </a:p>
        </p:txBody>
      </p:sp>
    </p:spTree>
    <p:extLst>
      <p:ext uri="{BB962C8B-B14F-4D97-AF65-F5344CB8AC3E}">
        <p14:creationId xmlns:p14="http://schemas.microsoft.com/office/powerpoint/2010/main" val="144516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dirty="0" smtClean="0"/>
              <a:t>Working Paper / Audit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IFTA A670 and IRP APM 206</a:t>
            </a:r>
          </a:p>
          <a:p>
            <a:pPr lvl="1"/>
            <a:r>
              <a:rPr lang="en-US" dirty="0" smtClean="0"/>
              <a:t>Document procedures</a:t>
            </a:r>
          </a:p>
          <a:p>
            <a:pPr lvl="1"/>
            <a:r>
              <a:rPr lang="en-US" dirty="0" smtClean="0"/>
              <a:t>Support audit findings</a:t>
            </a:r>
          </a:p>
        </p:txBody>
      </p:sp>
    </p:spTree>
    <p:extLst>
      <p:ext uri="{BB962C8B-B14F-4D97-AF65-F5344CB8AC3E}">
        <p14:creationId xmlns:p14="http://schemas.microsoft.com/office/powerpoint/2010/main" val="144516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Report(s)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IFTA A660 and IRP 1055</a:t>
            </a:r>
          </a:p>
          <a:p>
            <a:r>
              <a:rPr lang="en-US" dirty="0" smtClean="0"/>
              <a:t>To licensee / registrant and to affected jurisdictions</a:t>
            </a:r>
          </a:p>
          <a:p>
            <a:r>
              <a:rPr lang="en-US" dirty="0" smtClean="0"/>
              <a:t>Written communication of the audit</a:t>
            </a:r>
          </a:p>
          <a:p>
            <a:r>
              <a:rPr lang="en-US" dirty="0" smtClean="0"/>
              <a:t>Includes tax / fee changes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IFTA A650 and IRP APM 404</a:t>
            </a:r>
          </a:p>
          <a:p>
            <a:r>
              <a:rPr lang="en-US" dirty="0" smtClean="0"/>
              <a:t>Usually verbal communication of:</a:t>
            </a:r>
          </a:p>
          <a:p>
            <a:pPr lvl="1"/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Recommendations</a:t>
            </a:r>
          </a:p>
          <a:p>
            <a:pPr lvl="1"/>
            <a:r>
              <a:rPr lang="en-US" dirty="0" smtClean="0"/>
              <a:t>Appeal Rights</a:t>
            </a:r>
          </a:p>
          <a:p>
            <a:pPr lvl="1"/>
            <a:r>
              <a:rPr lang="en-US" dirty="0" smtClean="0"/>
              <a:t>Determine who receives the audit report</a:t>
            </a:r>
          </a:p>
          <a:p>
            <a:r>
              <a:rPr lang="en-US" dirty="0" smtClean="0"/>
              <a:t>Document conference in the audit file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next 20 minutes…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scenario auditable?</a:t>
            </a:r>
          </a:p>
          <a:p>
            <a:r>
              <a:rPr lang="en-US" dirty="0" smtClean="0"/>
              <a:t>How does it affect audit results?</a:t>
            </a:r>
          </a:p>
          <a:p>
            <a:r>
              <a:rPr lang="en-US" dirty="0" smtClean="0"/>
              <a:t>What main issue should the carrier know?</a:t>
            </a:r>
          </a:p>
          <a:p>
            <a:r>
              <a:rPr lang="en-US" dirty="0" smtClean="0"/>
              <a:t>What recommendations would you give?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156</TotalTime>
  <Words>119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IFTA IRP Power Point Template 2 - SELECTED</vt:lpstr>
      <vt:lpstr>Communicating Results and Recommendations</vt:lpstr>
      <vt:lpstr>Audit Communication</vt:lpstr>
      <vt:lpstr>Working Paper / Audit Documentation</vt:lpstr>
      <vt:lpstr>Audit Report(s)</vt:lpstr>
      <vt:lpstr>Closing Conference</vt:lpstr>
      <vt:lpstr>In the next 20 minutes…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12</cp:revision>
  <dcterms:created xsi:type="dcterms:W3CDTF">2013-12-31T16:19:10Z</dcterms:created>
  <dcterms:modified xsi:type="dcterms:W3CDTF">2016-03-07T16:17:42Z</dcterms:modified>
</cp:coreProperties>
</file>